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DDD5FE-E0B7-4973-8022-EB7B0A467706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6E7EEC-138C-4929-AD58-7A9F58170115}">
      <dgm:prSet phldrT="[Текст]"/>
      <dgm:spPr/>
      <dgm:t>
        <a:bodyPr/>
        <a:lstStyle/>
        <a:p>
          <a:r>
            <a:rPr lang="ru-RU" dirty="0"/>
            <a:t>С++</a:t>
          </a:r>
          <a:endParaRPr lang="en-US" dirty="0"/>
        </a:p>
      </dgm:t>
    </dgm:pt>
    <dgm:pt modelId="{9604BBDA-89C1-41AE-879D-485DA2F696CB}" type="parTrans" cxnId="{B0BFFA2A-589F-4F26-9AB2-D31F30ED2FEE}">
      <dgm:prSet/>
      <dgm:spPr/>
      <dgm:t>
        <a:bodyPr/>
        <a:lstStyle/>
        <a:p>
          <a:endParaRPr lang="en-US"/>
        </a:p>
      </dgm:t>
    </dgm:pt>
    <dgm:pt modelId="{0CA5763E-F9A9-4B93-A152-82593A67F718}" type="sibTrans" cxnId="{B0BFFA2A-589F-4F26-9AB2-D31F30ED2FEE}">
      <dgm:prSet/>
      <dgm:spPr/>
      <dgm:t>
        <a:bodyPr/>
        <a:lstStyle/>
        <a:p>
          <a:endParaRPr lang="en-US"/>
        </a:p>
      </dgm:t>
    </dgm:pt>
    <dgm:pt modelId="{6380E5EE-0BEA-45C6-8B32-3065CA19346C}">
      <dgm:prSet phldrT="[Текст]"/>
      <dgm:spPr/>
      <dgm:t>
        <a:bodyPr/>
        <a:lstStyle/>
        <a:p>
          <a:r>
            <a:rPr lang="ru-RU" dirty="0"/>
            <a:t>Компилируемый </a:t>
          </a:r>
          <a:endParaRPr lang="en-US" dirty="0"/>
        </a:p>
      </dgm:t>
    </dgm:pt>
    <dgm:pt modelId="{AE8B4E3F-D743-416E-BE9A-CA056B8D35AD}" type="parTrans" cxnId="{6A3559D6-87A4-4F78-9576-46AD44366857}">
      <dgm:prSet/>
      <dgm:spPr/>
      <dgm:t>
        <a:bodyPr/>
        <a:lstStyle/>
        <a:p>
          <a:endParaRPr lang="en-US"/>
        </a:p>
      </dgm:t>
    </dgm:pt>
    <dgm:pt modelId="{1F00BC10-9E14-4519-B5B0-F5390C9C74DC}" type="sibTrans" cxnId="{6A3559D6-87A4-4F78-9576-46AD44366857}">
      <dgm:prSet/>
      <dgm:spPr/>
      <dgm:t>
        <a:bodyPr/>
        <a:lstStyle/>
        <a:p>
          <a:endParaRPr lang="en-US"/>
        </a:p>
      </dgm:t>
    </dgm:pt>
    <dgm:pt modelId="{D534CF75-496C-4C43-995D-4F19A748B088}">
      <dgm:prSet phldrT="[Текст]"/>
      <dgm:spPr/>
      <dgm:t>
        <a:bodyPr/>
        <a:lstStyle/>
        <a:p>
          <a:r>
            <a:rPr lang="ru-RU" b="0" i="0" dirty="0"/>
            <a:t>Статически типизируемый</a:t>
          </a:r>
          <a:endParaRPr lang="en-US" dirty="0"/>
        </a:p>
      </dgm:t>
    </dgm:pt>
    <dgm:pt modelId="{CBF995C0-D2F2-4A4E-9A05-311C69270C8A}" type="parTrans" cxnId="{9F5E1E85-D775-4176-8CF2-B609FA78D445}">
      <dgm:prSet/>
      <dgm:spPr/>
      <dgm:t>
        <a:bodyPr/>
        <a:lstStyle/>
        <a:p>
          <a:endParaRPr lang="en-US"/>
        </a:p>
      </dgm:t>
    </dgm:pt>
    <dgm:pt modelId="{623A60A2-C9C2-4A6F-9B11-A4FD7AC409CD}" type="sibTrans" cxnId="{9F5E1E85-D775-4176-8CF2-B609FA78D445}">
      <dgm:prSet/>
      <dgm:spPr/>
      <dgm:t>
        <a:bodyPr/>
        <a:lstStyle/>
        <a:p>
          <a:endParaRPr lang="en-US"/>
        </a:p>
      </dgm:t>
    </dgm:pt>
    <dgm:pt modelId="{8A609422-F631-4CE8-8265-662C2B031305}">
      <dgm:prSet phldrT="[Текст]"/>
      <dgm:spPr/>
      <dgm:t>
        <a:bodyPr/>
        <a:lstStyle/>
        <a:p>
          <a:r>
            <a:rPr lang="en-US" dirty="0"/>
            <a:t>Python</a:t>
          </a:r>
        </a:p>
      </dgm:t>
    </dgm:pt>
    <dgm:pt modelId="{BC5E32DB-DB82-4646-A3DA-FAFCD5E26C22}" type="parTrans" cxnId="{3684FC10-5D4C-4F12-B898-8173747E98E7}">
      <dgm:prSet/>
      <dgm:spPr/>
      <dgm:t>
        <a:bodyPr/>
        <a:lstStyle/>
        <a:p>
          <a:endParaRPr lang="en-US"/>
        </a:p>
      </dgm:t>
    </dgm:pt>
    <dgm:pt modelId="{34A240ED-307B-4A30-B966-98F709AAD7A4}" type="sibTrans" cxnId="{3684FC10-5D4C-4F12-B898-8173747E98E7}">
      <dgm:prSet/>
      <dgm:spPr/>
      <dgm:t>
        <a:bodyPr/>
        <a:lstStyle/>
        <a:p>
          <a:endParaRPr lang="en-US"/>
        </a:p>
      </dgm:t>
    </dgm:pt>
    <dgm:pt modelId="{0B0AB6FF-89C1-419D-88F2-1A8743D922E8}">
      <dgm:prSet phldrT="[Текст]"/>
      <dgm:spPr/>
      <dgm:t>
        <a:bodyPr/>
        <a:lstStyle/>
        <a:p>
          <a:r>
            <a:rPr lang="ru-RU" dirty="0"/>
            <a:t>Интерпретируемый</a:t>
          </a:r>
          <a:endParaRPr lang="en-US" dirty="0"/>
        </a:p>
      </dgm:t>
    </dgm:pt>
    <dgm:pt modelId="{890A508C-78C3-4DE3-9696-16F67C104DAA}" type="parTrans" cxnId="{06D94B13-5109-46D6-94F6-D20A78D23746}">
      <dgm:prSet/>
      <dgm:spPr/>
      <dgm:t>
        <a:bodyPr/>
        <a:lstStyle/>
        <a:p>
          <a:endParaRPr lang="en-US"/>
        </a:p>
      </dgm:t>
    </dgm:pt>
    <dgm:pt modelId="{65C27003-56F6-4727-AFA4-E6C4A1FFFADC}" type="sibTrans" cxnId="{06D94B13-5109-46D6-94F6-D20A78D23746}">
      <dgm:prSet/>
      <dgm:spPr/>
      <dgm:t>
        <a:bodyPr/>
        <a:lstStyle/>
        <a:p>
          <a:endParaRPr lang="en-US"/>
        </a:p>
      </dgm:t>
    </dgm:pt>
    <dgm:pt modelId="{3B9D053C-FC4F-4279-8691-064A96BA5ACD}">
      <dgm:prSet phldrT="[Текст]"/>
      <dgm:spPr/>
      <dgm:t>
        <a:bodyPr/>
        <a:lstStyle/>
        <a:p>
          <a:r>
            <a:rPr lang="ru-RU" b="0" i="0" dirty="0"/>
            <a:t>Динамически типизируемый</a:t>
          </a:r>
          <a:endParaRPr lang="en-US" dirty="0"/>
        </a:p>
      </dgm:t>
    </dgm:pt>
    <dgm:pt modelId="{EFA26E3F-9173-4C71-8AE7-386627BDC8B4}" type="parTrans" cxnId="{6732253F-97D6-477C-9F9C-B223215B6892}">
      <dgm:prSet/>
      <dgm:spPr/>
      <dgm:t>
        <a:bodyPr/>
        <a:lstStyle/>
        <a:p>
          <a:endParaRPr lang="en-US"/>
        </a:p>
      </dgm:t>
    </dgm:pt>
    <dgm:pt modelId="{28C239C6-2CEC-4925-BF7E-AB1FF5184CB4}" type="sibTrans" cxnId="{6732253F-97D6-477C-9F9C-B223215B6892}">
      <dgm:prSet/>
      <dgm:spPr/>
      <dgm:t>
        <a:bodyPr/>
        <a:lstStyle/>
        <a:p>
          <a:endParaRPr lang="en-US"/>
        </a:p>
      </dgm:t>
    </dgm:pt>
    <dgm:pt modelId="{065B0A17-CD90-458D-9B4D-6F7449799006}">
      <dgm:prSet phldrT="[Текст]"/>
      <dgm:spPr/>
      <dgm:t>
        <a:bodyPr/>
        <a:lstStyle/>
        <a:p>
          <a:r>
            <a:rPr lang="ru-RU" b="0" i="0" dirty="0"/>
            <a:t>Быстрый</a:t>
          </a:r>
          <a:endParaRPr lang="en-US" dirty="0"/>
        </a:p>
      </dgm:t>
    </dgm:pt>
    <dgm:pt modelId="{9EAA1F20-EF05-43F3-9508-54538EBB7E8F}" type="parTrans" cxnId="{DC7E7966-5F1A-43D7-AB8F-E05BD71159B2}">
      <dgm:prSet/>
      <dgm:spPr/>
      <dgm:t>
        <a:bodyPr/>
        <a:lstStyle/>
        <a:p>
          <a:endParaRPr lang="en-US"/>
        </a:p>
      </dgm:t>
    </dgm:pt>
    <dgm:pt modelId="{3032291F-66EE-417C-928A-65FB90F19F52}" type="sibTrans" cxnId="{DC7E7966-5F1A-43D7-AB8F-E05BD71159B2}">
      <dgm:prSet/>
      <dgm:spPr/>
      <dgm:t>
        <a:bodyPr/>
        <a:lstStyle/>
        <a:p>
          <a:endParaRPr lang="en-US"/>
        </a:p>
      </dgm:t>
    </dgm:pt>
    <dgm:pt modelId="{33425171-06B8-463C-BC84-B4872B4D983D}">
      <dgm:prSet phldrT="[Текст]"/>
      <dgm:spPr/>
      <dgm:t>
        <a:bodyPr/>
        <a:lstStyle/>
        <a:p>
          <a:r>
            <a:rPr lang="ru-RU" b="0" i="0" dirty="0"/>
            <a:t>Медленный</a:t>
          </a:r>
          <a:endParaRPr lang="en-US" dirty="0"/>
        </a:p>
      </dgm:t>
    </dgm:pt>
    <dgm:pt modelId="{19A7C191-9A0D-4C51-80A1-B2187AEE0BE6}" type="parTrans" cxnId="{520009FD-0595-493B-B869-AA69DE99E1FC}">
      <dgm:prSet/>
      <dgm:spPr/>
      <dgm:t>
        <a:bodyPr/>
        <a:lstStyle/>
        <a:p>
          <a:endParaRPr lang="en-US"/>
        </a:p>
      </dgm:t>
    </dgm:pt>
    <dgm:pt modelId="{1BAF28CC-DE4A-4A7A-B9EC-6F31AFC7A5AC}" type="sibTrans" cxnId="{520009FD-0595-493B-B869-AA69DE99E1FC}">
      <dgm:prSet/>
      <dgm:spPr/>
      <dgm:t>
        <a:bodyPr/>
        <a:lstStyle/>
        <a:p>
          <a:endParaRPr lang="en-US"/>
        </a:p>
      </dgm:t>
    </dgm:pt>
    <dgm:pt modelId="{E7573D86-F022-41D3-9250-06F659DBAA26}" type="pres">
      <dgm:prSet presAssocID="{77DDD5FE-E0B7-4973-8022-EB7B0A467706}" presName="linearFlow" presStyleCnt="0">
        <dgm:presLayoutVars>
          <dgm:dir/>
          <dgm:animLvl val="lvl"/>
          <dgm:resizeHandles/>
        </dgm:presLayoutVars>
      </dgm:prSet>
      <dgm:spPr/>
    </dgm:pt>
    <dgm:pt modelId="{2E16C296-DF11-42D5-B57D-CBF34A518BE2}" type="pres">
      <dgm:prSet presAssocID="{D06E7EEC-138C-4929-AD58-7A9F58170115}" presName="compositeNode" presStyleCnt="0">
        <dgm:presLayoutVars>
          <dgm:bulletEnabled val="1"/>
        </dgm:presLayoutVars>
      </dgm:prSet>
      <dgm:spPr/>
    </dgm:pt>
    <dgm:pt modelId="{DFD1587F-EB91-49AE-8BA2-04F4A4805FF1}" type="pres">
      <dgm:prSet presAssocID="{D06E7EEC-138C-4929-AD58-7A9F58170115}" presName="image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DD6B588-CBFE-4C18-ABE0-EE23369472A0}" type="pres">
      <dgm:prSet presAssocID="{D06E7EEC-138C-4929-AD58-7A9F58170115}" presName="childNode" presStyleLbl="node1" presStyleIdx="0" presStyleCnt="2">
        <dgm:presLayoutVars>
          <dgm:bulletEnabled val="1"/>
        </dgm:presLayoutVars>
      </dgm:prSet>
      <dgm:spPr/>
    </dgm:pt>
    <dgm:pt modelId="{C6905652-E256-4610-99F3-3B89DABE9E2A}" type="pres">
      <dgm:prSet presAssocID="{D06E7EEC-138C-4929-AD58-7A9F58170115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5B0E4B97-233E-4918-81B0-8A226F6E451C}" type="pres">
      <dgm:prSet presAssocID="{0CA5763E-F9A9-4B93-A152-82593A67F718}" presName="sibTrans" presStyleCnt="0"/>
      <dgm:spPr/>
    </dgm:pt>
    <dgm:pt modelId="{E4A4425C-7075-4A49-8E04-D26A6A76A331}" type="pres">
      <dgm:prSet presAssocID="{8A609422-F631-4CE8-8265-662C2B031305}" presName="compositeNode" presStyleCnt="0">
        <dgm:presLayoutVars>
          <dgm:bulletEnabled val="1"/>
        </dgm:presLayoutVars>
      </dgm:prSet>
      <dgm:spPr/>
    </dgm:pt>
    <dgm:pt modelId="{C327FE1D-8A23-4D23-95CB-FBCD258085FA}" type="pres">
      <dgm:prSet presAssocID="{8A609422-F631-4CE8-8265-662C2B031305}" presName="image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69D9B5-37E1-46CE-87D9-0F96BF93BC54}" type="pres">
      <dgm:prSet presAssocID="{8A609422-F631-4CE8-8265-662C2B031305}" presName="childNode" presStyleLbl="node1" presStyleIdx="1" presStyleCnt="2">
        <dgm:presLayoutVars>
          <dgm:bulletEnabled val="1"/>
        </dgm:presLayoutVars>
      </dgm:prSet>
      <dgm:spPr/>
    </dgm:pt>
    <dgm:pt modelId="{0E4950B6-8F7A-4EBA-B5A5-B37BCB0FB6C7}" type="pres">
      <dgm:prSet presAssocID="{8A609422-F631-4CE8-8265-662C2B031305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3684FC10-5D4C-4F12-B898-8173747E98E7}" srcId="{77DDD5FE-E0B7-4973-8022-EB7B0A467706}" destId="{8A609422-F631-4CE8-8265-662C2B031305}" srcOrd="1" destOrd="0" parTransId="{BC5E32DB-DB82-4646-A3DA-FAFCD5E26C22}" sibTransId="{34A240ED-307B-4A30-B966-98F709AAD7A4}"/>
    <dgm:cxn modelId="{1E5E0B11-5985-4BB8-B2E6-0249522B148F}" type="presOf" srcId="{77DDD5FE-E0B7-4973-8022-EB7B0A467706}" destId="{E7573D86-F022-41D3-9250-06F659DBAA26}" srcOrd="0" destOrd="0" presId="urn:microsoft.com/office/officeart/2005/8/layout/hList2"/>
    <dgm:cxn modelId="{06D94B13-5109-46D6-94F6-D20A78D23746}" srcId="{8A609422-F631-4CE8-8265-662C2B031305}" destId="{0B0AB6FF-89C1-419D-88F2-1A8743D922E8}" srcOrd="0" destOrd="0" parTransId="{890A508C-78C3-4DE3-9696-16F67C104DAA}" sibTransId="{65C27003-56F6-4727-AFA4-E6C4A1FFFADC}"/>
    <dgm:cxn modelId="{BCE64825-255A-43BE-8E96-72DE3D50826A}" type="presOf" srcId="{D534CF75-496C-4C43-995D-4F19A748B088}" destId="{FDD6B588-CBFE-4C18-ABE0-EE23369472A0}" srcOrd="0" destOrd="1" presId="urn:microsoft.com/office/officeart/2005/8/layout/hList2"/>
    <dgm:cxn modelId="{B0BFFA2A-589F-4F26-9AB2-D31F30ED2FEE}" srcId="{77DDD5FE-E0B7-4973-8022-EB7B0A467706}" destId="{D06E7EEC-138C-4929-AD58-7A9F58170115}" srcOrd="0" destOrd="0" parTransId="{9604BBDA-89C1-41AE-879D-485DA2F696CB}" sibTransId="{0CA5763E-F9A9-4B93-A152-82593A67F718}"/>
    <dgm:cxn modelId="{D8C8302F-8ED9-4B63-904A-BD3EAE7D5D11}" type="presOf" srcId="{3B9D053C-FC4F-4279-8691-064A96BA5ACD}" destId="{3D69D9B5-37E1-46CE-87D9-0F96BF93BC54}" srcOrd="0" destOrd="1" presId="urn:microsoft.com/office/officeart/2005/8/layout/hList2"/>
    <dgm:cxn modelId="{6732253F-97D6-477C-9F9C-B223215B6892}" srcId="{8A609422-F631-4CE8-8265-662C2B031305}" destId="{3B9D053C-FC4F-4279-8691-064A96BA5ACD}" srcOrd="1" destOrd="0" parTransId="{EFA26E3F-9173-4C71-8AE7-386627BDC8B4}" sibTransId="{28C239C6-2CEC-4925-BF7E-AB1FF5184CB4}"/>
    <dgm:cxn modelId="{DC7E7966-5F1A-43D7-AB8F-E05BD71159B2}" srcId="{D06E7EEC-138C-4929-AD58-7A9F58170115}" destId="{065B0A17-CD90-458D-9B4D-6F7449799006}" srcOrd="2" destOrd="0" parTransId="{9EAA1F20-EF05-43F3-9508-54538EBB7E8F}" sibTransId="{3032291F-66EE-417C-928A-65FB90F19F52}"/>
    <dgm:cxn modelId="{7E27456A-3223-4DCE-9D9E-27197D907B29}" type="presOf" srcId="{8A609422-F631-4CE8-8265-662C2B031305}" destId="{0E4950B6-8F7A-4EBA-B5A5-B37BCB0FB6C7}" srcOrd="0" destOrd="0" presId="urn:microsoft.com/office/officeart/2005/8/layout/hList2"/>
    <dgm:cxn modelId="{1B658A73-B8F8-4A8E-B767-5DE8BC336644}" type="presOf" srcId="{33425171-06B8-463C-BC84-B4872B4D983D}" destId="{3D69D9B5-37E1-46CE-87D9-0F96BF93BC54}" srcOrd="0" destOrd="2" presId="urn:microsoft.com/office/officeart/2005/8/layout/hList2"/>
    <dgm:cxn modelId="{87485D58-1268-4FCD-8FC8-566791DE8B3A}" type="presOf" srcId="{6380E5EE-0BEA-45C6-8B32-3065CA19346C}" destId="{FDD6B588-CBFE-4C18-ABE0-EE23369472A0}" srcOrd="0" destOrd="0" presId="urn:microsoft.com/office/officeart/2005/8/layout/hList2"/>
    <dgm:cxn modelId="{9F5E1E85-D775-4176-8CF2-B609FA78D445}" srcId="{D06E7EEC-138C-4929-AD58-7A9F58170115}" destId="{D534CF75-496C-4C43-995D-4F19A748B088}" srcOrd="1" destOrd="0" parTransId="{CBF995C0-D2F2-4A4E-9A05-311C69270C8A}" sibTransId="{623A60A2-C9C2-4A6F-9B11-A4FD7AC409CD}"/>
    <dgm:cxn modelId="{A86A459E-D830-42F2-BD2D-6A50BC521442}" type="presOf" srcId="{D06E7EEC-138C-4929-AD58-7A9F58170115}" destId="{C6905652-E256-4610-99F3-3B89DABE9E2A}" srcOrd="0" destOrd="0" presId="urn:microsoft.com/office/officeart/2005/8/layout/hList2"/>
    <dgm:cxn modelId="{5D6D0DC3-61AB-418F-BDD7-C358A9A607EA}" type="presOf" srcId="{065B0A17-CD90-458D-9B4D-6F7449799006}" destId="{FDD6B588-CBFE-4C18-ABE0-EE23369472A0}" srcOrd="0" destOrd="2" presId="urn:microsoft.com/office/officeart/2005/8/layout/hList2"/>
    <dgm:cxn modelId="{13E95DC5-AC07-437C-8C8C-ED84B2936AA8}" type="presOf" srcId="{0B0AB6FF-89C1-419D-88F2-1A8743D922E8}" destId="{3D69D9B5-37E1-46CE-87D9-0F96BF93BC54}" srcOrd="0" destOrd="0" presId="urn:microsoft.com/office/officeart/2005/8/layout/hList2"/>
    <dgm:cxn modelId="{6A3559D6-87A4-4F78-9576-46AD44366857}" srcId="{D06E7EEC-138C-4929-AD58-7A9F58170115}" destId="{6380E5EE-0BEA-45C6-8B32-3065CA19346C}" srcOrd="0" destOrd="0" parTransId="{AE8B4E3F-D743-416E-BE9A-CA056B8D35AD}" sibTransId="{1F00BC10-9E14-4519-B5B0-F5390C9C74DC}"/>
    <dgm:cxn modelId="{520009FD-0595-493B-B869-AA69DE99E1FC}" srcId="{8A609422-F631-4CE8-8265-662C2B031305}" destId="{33425171-06B8-463C-BC84-B4872B4D983D}" srcOrd="2" destOrd="0" parTransId="{19A7C191-9A0D-4C51-80A1-B2187AEE0BE6}" sibTransId="{1BAF28CC-DE4A-4A7A-B9EC-6F31AFC7A5AC}"/>
    <dgm:cxn modelId="{C28FDCF2-23A4-4744-B772-CD0F6EFAC724}" type="presParOf" srcId="{E7573D86-F022-41D3-9250-06F659DBAA26}" destId="{2E16C296-DF11-42D5-B57D-CBF34A518BE2}" srcOrd="0" destOrd="0" presId="urn:microsoft.com/office/officeart/2005/8/layout/hList2"/>
    <dgm:cxn modelId="{C278A707-6871-4890-9D87-30662AA26B15}" type="presParOf" srcId="{2E16C296-DF11-42D5-B57D-CBF34A518BE2}" destId="{DFD1587F-EB91-49AE-8BA2-04F4A4805FF1}" srcOrd="0" destOrd="0" presId="urn:microsoft.com/office/officeart/2005/8/layout/hList2"/>
    <dgm:cxn modelId="{21119341-6ADF-48E1-8DA9-C21E2A1D874E}" type="presParOf" srcId="{2E16C296-DF11-42D5-B57D-CBF34A518BE2}" destId="{FDD6B588-CBFE-4C18-ABE0-EE23369472A0}" srcOrd="1" destOrd="0" presId="urn:microsoft.com/office/officeart/2005/8/layout/hList2"/>
    <dgm:cxn modelId="{57EEA1CC-223D-4F1B-AD2C-614E74414F66}" type="presParOf" srcId="{2E16C296-DF11-42D5-B57D-CBF34A518BE2}" destId="{C6905652-E256-4610-99F3-3B89DABE9E2A}" srcOrd="2" destOrd="0" presId="urn:microsoft.com/office/officeart/2005/8/layout/hList2"/>
    <dgm:cxn modelId="{0DDB09B0-BAB2-4999-8203-D40B00BA496D}" type="presParOf" srcId="{E7573D86-F022-41D3-9250-06F659DBAA26}" destId="{5B0E4B97-233E-4918-81B0-8A226F6E451C}" srcOrd="1" destOrd="0" presId="urn:microsoft.com/office/officeart/2005/8/layout/hList2"/>
    <dgm:cxn modelId="{DEA43A60-95D3-41D7-B5A8-5C9172604DBE}" type="presParOf" srcId="{E7573D86-F022-41D3-9250-06F659DBAA26}" destId="{E4A4425C-7075-4A49-8E04-D26A6A76A331}" srcOrd="2" destOrd="0" presId="urn:microsoft.com/office/officeart/2005/8/layout/hList2"/>
    <dgm:cxn modelId="{280602A4-A435-4666-A58E-F77C406AE035}" type="presParOf" srcId="{E4A4425C-7075-4A49-8E04-D26A6A76A331}" destId="{C327FE1D-8A23-4D23-95CB-FBCD258085FA}" srcOrd="0" destOrd="0" presId="urn:microsoft.com/office/officeart/2005/8/layout/hList2"/>
    <dgm:cxn modelId="{BF876B8A-CB95-4D1C-BDDF-0300A2DCE58D}" type="presParOf" srcId="{E4A4425C-7075-4A49-8E04-D26A6A76A331}" destId="{3D69D9B5-37E1-46CE-87D9-0F96BF93BC54}" srcOrd="1" destOrd="0" presId="urn:microsoft.com/office/officeart/2005/8/layout/hList2"/>
    <dgm:cxn modelId="{F0F0AD31-1A76-40C0-941C-FD57D92F945C}" type="presParOf" srcId="{E4A4425C-7075-4A49-8E04-D26A6A76A331}" destId="{0E4950B6-8F7A-4EBA-B5A5-B37BCB0FB6C7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79A66F-CF08-45FA-8655-1754F727657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</dgm:pt>
    <dgm:pt modelId="{647EFB88-9344-4BC6-B221-947ABBC4533C}">
      <dgm:prSet phldrT="[Текст]"/>
      <dgm:spPr/>
      <dgm:t>
        <a:bodyPr/>
        <a:lstStyle/>
        <a:p>
          <a:r>
            <a:rPr lang="ru-RU" dirty="0"/>
            <a:t>Рекурсия</a:t>
          </a:r>
          <a:endParaRPr lang="en-US" dirty="0"/>
        </a:p>
      </dgm:t>
    </dgm:pt>
    <dgm:pt modelId="{27C28A87-A420-491A-8D32-57EEF6691D97}" type="parTrans" cxnId="{38FC2D91-ABA8-4803-AF60-2CD3177238AA}">
      <dgm:prSet/>
      <dgm:spPr/>
      <dgm:t>
        <a:bodyPr/>
        <a:lstStyle/>
        <a:p>
          <a:endParaRPr lang="en-US"/>
        </a:p>
      </dgm:t>
    </dgm:pt>
    <dgm:pt modelId="{185EFC14-76BD-458D-8A1F-24B2EA8AD021}" type="sibTrans" cxnId="{38FC2D91-ABA8-4803-AF60-2CD3177238AA}">
      <dgm:prSet/>
      <dgm:spPr/>
      <dgm:t>
        <a:bodyPr/>
        <a:lstStyle/>
        <a:p>
          <a:endParaRPr lang="en-US"/>
        </a:p>
      </dgm:t>
    </dgm:pt>
    <dgm:pt modelId="{FA62F0F2-90B3-46CC-AAF4-8BBEE6093CE8}">
      <dgm:prSet phldrT="[Текст]"/>
      <dgm:spPr/>
      <dgm:t>
        <a:bodyPr/>
        <a:lstStyle/>
        <a:p>
          <a:r>
            <a:rPr lang="en-US" dirty="0" err="1"/>
            <a:t>Goto</a:t>
          </a:r>
          <a:endParaRPr lang="en-US" dirty="0"/>
        </a:p>
      </dgm:t>
    </dgm:pt>
    <dgm:pt modelId="{285E0609-2AD6-4BBF-AE2B-6CF845C87394}" type="parTrans" cxnId="{1379F369-5073-4F3D-935F-AEB57E2AAFDD}">
      <dgm:prSet/>
      <dgm:spPr/>
      <dgm:t>
        <a:bodyPr/>
        <a:lstStyle/>
        <a:p>
          <a:endParaRPr lang="en-US"/>
        </a:p>
      </dgm:t>
    </dgm:pt>
    <dgm:pt modelId="{79D225C9-627C-4B85-ADB1-FAB74FF5D58C}" type="sibTrans" cxnId="{1379F369-5073-4F3D-935F-AEB57E2AAFDD}">
      <dgm:prSet/>
      <dgm:spPr/>
      <dgm:t>
        <a:bodyPr/>
        <a:lstStyle/>
        <a:p>
          <a:endParaRPr lang="en-US"/>
        </a:p>
      </dgm:t>
    </dgm:pt>
    <dgm:pt modelId="{4E433889-5B39-49F6-BFD9-E2EA36F62081}" type="pres">
      <dgm:prSet presAssocID="{F279A66F-CF08-45FA-8655-1754F7276573}" presName="Name0" presStyleCnt="0">
        <dgm:presLayoutVars>
          <dgm:dir/>
          <dgm:animLvl val="lvl"/>
          <dgm:resizeHandles val="exact"/>
        </dgm:presLayoutVars>
      </dgm:prSet>
      <dgm:spPr/>
    </dgm:pt>
    <dgm:pt modelId="{86154700-6A26-474C-96E5-445A8429F618}" type="pres">
      <dgm:prSet presAssocID="{647EFB88-9344-4BC6-B221-947ABBC4533C}" presName="composite" presStyleCnt="0"/>
      <dgm:spPr/>
    </dgm:pt>
    <dgm:pt modelId="{77EE0FDB-8C30-4C7D-A4EA-370657F91293}" type="pres">
      <dgm:prSet presAssocID="{647EFB88-9344-4BC6-B221-947ABBC4533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78DD1A4-378A-45DF-BD44-6474375114FA}" type="pres">
      <dgm:prSet presAssocID="{647EFB88-9344-4BC6-B221-947ABBC4533C}" presName="desTx" presStyleLbl="alignAccFollowNode1" presStyleIdx="0" presStyleCnt="2" custScaleX="52899">
        <dgm:presLayoutVars>
          <dgm:bulletEnabled val="1"/>
        </dgm:presLayoutVars>
      </dgm:prSet>
      <dgm:spPr/>
    </dgm:pt>
    <dgm:pt modelId="{BE7F862F-82BE-4E21-A7D9-575D650B3591}" type="pres">
      <dgm:prSet presAssocID="{185EFC14-76BD-458D-8A1F-24B2EA8AD021}" presName="space" presStyleCnt="0"/>
      <dgm:spPr/>
    </dgm:pt>
    <dgm:pt modelId="{2C70B6F2-3FE8-47E1-9692-C05BEC2D73C7}" type="pres">
      <dgm:prSet presAssocID="{FA62F0F2-90B3-46CC-AAF4-8BBEE6093CE8}" presName="composite" presStyleCnt="0"/>
      <dgm:spPr/>
    </dgm:pt>
    <dgm:pt modelId="{867A7C7E-A5F6-4003-B958-D088525A4D81}" type="pres">
      <dgm:prSet presAssocID="{FA62F0F2-90B3-46CC-AAF4-8BBEE6093CE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48A8D65-458D-47B9-9296-5F29ECB8B2BE}" type="pres">
      <dgm:prSet presAssocID="{FA62F0F2-90B3-46CC-AAF4-8BBEE6093CE8}" presName="desTx" presStyleLbl="alignAccFollowNode1" presStyleIdx="1" presStyleCnt="2" custScaleX="51626">
        <dgm:presLayoutVars>
          <dgm:bulletEnabled val="1"/>
        </dgm:presLayoutVars>
      </dgm:prSet>
      <dgm:spPr/>
    </dgm:pt>
  </dgm:ptLst>
  <dgm:cxnLst>
    <dgm:cxn modelId="{AF946E20-FAE2-4E08-9AD4-2B1B528C203F}" type="presOf" srcId="{FA62F0F2-90B3-46CC-AAF4-8BBEE6093CE8}" destId="{867A7C7E-A5F6-4003-B958-D088525A4D81}" srcOrd="0" destOrd="0" presId="urn:microsoft.com/office/officeart/2005/8/layout/hList1"/>
    <dgm:cxn modelId="{1379F369-5073-4F3D-935F-AEB57E2AAFDD}" srcId="{F279A66F-CF08-45FA-8655-1754F7276573}" destId="{FA62F0F2-90B3-46CC-AAF4-8BBEE6093CE8}" srcOrd="1" destOrd="0" parTransId="{285E0609-2AD6-4BBF-AE2B-6CF845C87394}" sibTransId="{79D225C9-627C-4B85-ADB1-FAB74FF5D58C}"/>
    <dgm:cxn modelId="{5B6BBB8D-6F44-4A59-A462-4F4F90508854}" type="presOf" srcId="{F279A66F-CF08-45FA-8655-1754F7276573}" destId="{4E433889-5B39-49F6-BFD9-E2EA36F62081}" srcOrd="0" destOrd="0" presId="urn:microsoft.com/office/officeart/2005/8/layout/hList1"/>
    <dgm:cxn modelId="{38FC2D91-ABA8-4803-AF60-2CD3177238AA}" srcId="{F279A66F-CF08-45FA-8655-1754F7276573}" destId="{647EFB88-9344-4BC6-B221-947ABBC4533C}" srcOrd="0" destOrd="0" parTransId="{27C28A87-A420-491A-8D32-57EEF6691D97}" sibTransId="{185EFC14-76BD-458D-8A1F-24B2EA8AD021}"/>
    <dgm:cxn modelId="{E331FABF-D46A-437B-8D25-9B96BFA17087}" type="presOf" srcId="{647EFB88-9344-4BC6-B221-947ABBC4533C}" destId="{77EE0FDB-8C30-4C7D-A4EA-370657F91293}" srcOrd="0" destOrd="0" presId="urn:microsoft.com/office/officeart/2005/8/layout/hList1"/>
    <dgm:cxn modelId="{6272F6F8-A06D-40BA-B878-76DE13F5E504}" type="presParOf" srcId="{4E433889-5B39-49F6-BFD9-E2EA36F62081}" destId="{86154700-6A26-474C-96E5-445A8429F618}" srcOrd="0" destOrd="0" presId="urn:microsoft.com/office/officeart/2005/8/layout/hList1"/>
    <dgm:cxn modelId="{98D15190-A315-4D09-B01E-42294434E9FA}" type="presParOf" srcId="{86154700-6A26-474C-96E5-445A8429F618}" destId="{77EE0FDB-8C30-4C7D-A4EA-370657F91293}" srcOrd="0" destOrd="0" presId="urn:microsoft.com/office/officeart/2005/8/layout/hList1"/>
    <dgm:cxn modelId="{50D6D365-4D29-4389-AB74-6F7C8106AAD4}" type="presParOf" srcId="{86154700-6A26-474C-96E5-445A8429F618}" destId="{E78DD1A4-378A-45DF-BD44-6474375114FA}" srcOrd="1" destOrd="0" presId="urn:microsoft.com/office/officeart/2005/8/layout/hList1"/>
    <dgm:cxn modelId="{AC7D3E52-702A-4D92-B6CF-05194DC988BA}" type="presParOf" srcId="{4E433889-5B39-49F6-BFD9-E2EA36F62081}" destId="{BE7F862F-82BE-4E21-A7D9-575D650B3591}" srcOrd="1" destOrd="0" presId="urn:microsoft.com/office/officeart/2005/8/layout/hList1"/>
    <dgm:cxn modelId="{CA5E916B-45FA-4A0E-B0D7-2202E5468154}" type="presParOf" srcId="{4E433889-5B39-49F6-BFD9-E2EA36F62081}" destId="{2C70B6F2-3FE8-47E1-9692-C05BEC2D73C7}" srcOrd="2" destOrd="0" presId="urn:microsoft.com/office/officeart/2005/8/layout/hList1"/>
    <dgm:cxn modelId="{E444C647-EAC7-4D01-923E-55AA236EF78B}" type="presParOf" srcId="{2C70B6F2-3FE8-47E1-9692-C05BEC2D73C7}" destId="{867A7C7E-A5F6-4003-B958-D088525A4D81}" srcOrd="0" destOrd="0" presId="urn:microsoft.com/office/officeart/2005/8/layout/hList1"/>
    <dgm:cxn modelId="{C5E6FDA0-3543-49A1-B0A7-C84FB8070C39}" type="presParOf" srcId="{2C70B6F2-3FE8-47E1-9692-C05BEC2D73C7}" destId="{E48A8D65-458D-47B9-9296-5F29ECB8B2B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05652-E256-4610-99F3-3B89DABE9E2A}">
      <dsp:nvSpPr>
        <dsp:cNvPr id="0" name=""/>
        <dsp:cNvSpPr/>
      </dsp:nvSpPr>
      <dsp:spPr>
        <a:xfrm rot="16200000">
          <a:off x="-1326773" y="2393330"/>
          <a:ext cx="3546348" cy="75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61625" bIns="0" numCol="1" spcCol="1270" anchor="t" anchorCtr="0">
          <a:noAutofit/>
        </a:bodyPr>
        <a:lstStyle/>
        <a:p>
          <a:pPr marL="0" lvl="0" indent="0" algn="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400" kern="1200" dirty="0"/>
            <a:t>С++</a:t>
          </a:r>
          <a:endParaRPr lang="en-US" sz="5400" kern="1200" dirty="0"/>
        </a:p>
      </dsp:txBody>
      <dsp:txXfrm>
        <a:off x="-1326773" y="2393330"/>
        <a:ext cx="3546348" cy="750189"/>
      </dsp:txXfrm>
    </dsp:sp>
    <dsp:sp modelId="{FDD6B588-CBFE-4C18-ABE0-EE23369472A0}">
      <dsp:nvSpPr>
        <dsp:cNvPr id="0" name=""/>
        <dsp:cNvSpPr/>
      </dsp:nvSpPr>
      <dsp:spPr>
        <a:xfrm>
          <a:off x="821494" y="995250"/>
          <a:ext cx="4158658" cy="354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661625" rIns="241808" bIns="241808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Компилируемый 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b="0" i="0" kern="1200" dirty="0"/>
            <a:t>Статически типизируемый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b="0" i="0" kern="1200" dirty="0"/>
            <a:t>Быстрый</a:t>
          </a:r>
          <a:endParaRPr lang="en-US" sz="2700" kern="1200" dirty="0"/>
        </a:p>
      </dsp:txBody>
      <dsp:txXfrm>
        <a:off x="821494" y="995250"/>
        <a:ext cx="4158658" cy="3546348"/>
      </dsp:txXfrm>
    </dsp:sp>
    <dsp:sp modelId="{DFD1587F-EB91-49AE-8BA2-04F4A4805FF1}">
      <dsp:nvSpPr>
        <dsp:cNvPr id="0" name=""/>
        <dsp:cNvSpPr/>
      </dsp:nvSpPr>
      <dsp:spPr>
        <a:xfrm>
          <a:off x="71305" y="5001"/>
          <a:ext cx="1500378" cy="150037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950B6-8F7A-4EBA-B5A5-B37BCB0FB6C7}">
      <dsp:nvSpPr>
        <dsp:cNvPr id="0" name=""/>
        <dsp:cNvSpPr/>
      </dsp:nvSpPr>
      <dsp:spPr>
        <a:xfrm rot="16200000">
          <a:off x="4666005" y="2393330"/>
          <a:ext cx="3546348" cy="75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61625" bIns="0" numCol="1" spcCol="1270" anchor="t" anchorCtr="0">
          <a:noAutofit/>
        </a:bodyPr>
        <a:lstStyle/>
        <a:p>
          <a:pPr marL="0" lvl="0" indent="0" algn="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Python</a:t>
          </a:r>
        </a:p>
      </dsp:txBody>
      <dsp:txXfrm>
        <a:off x="4666005" y="2393330"/>
        <a:ext cx="3546348" cy="750189"/>
      </dsp:txXfrm>
    </dsp:sp>
    <dsp:sp modelId="{3D69D9B5-37E1-46CE-87D9-0F96BF93BC54}">
      <dsp:nvSpPr>
        <dsp:cNvPr id="0" name=""/>
        <dsp:cNvSpPr/>
      </dsp:nvSpPr>
      <dsp:spPr>
        <a:xfrm>
          <a:off x="6814273" y="995250"/>
          <a:ext cx="4158658" cy="354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661625" rIns="241808" bIns="241808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Интерпретируемый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b="0" i="0" kern="1200" dirty="0"/>
            <a:t>Динамически типизируемый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b="0" i="0" kern="1200" dirty="0"/>
            <a:t>Медленный</a:t>
          </a:r>
          <a:endParaRPr lang="en-US" sz="2700" kern="1200" dirty="0"/>
        </a:p>
      </dsp:txBody>
      <dsp:txXfrm>
        <a:off x="6814273" y="995250"/>
        <a:ext cx="4158658" cy="3546348"/>
      </dsp:txXfrm>
    </dsp:sp>
    <dsp:sp modelId="{C327FE1D-8A23-4D23-95CB-FBCD258085FA}">
      <dsp:nvSpPr>
        <dsp:cNvPr id="0" name=""/>
        <dsp:cNvSpPr/>
      </dsp:nvSpPr>
      <dsp:spPr>
        <a:xfrm>
          <a:off x="6064084" y="5001"/>
          <a:ext cx="1500378" cy="1500378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E0FDB-8C30-4C7D-A4EA-370657F91293}">
      <dsp:nvSpPr>
        <dsp:cNvPr id="0" name=""/>
        <dsp:cNvSpPr/>
      </dsp:nvSpPr>
      <dsp:spPr>
        <a:xfrm>
          <a:off x="53" y="18979"/>
          <a:ext cx="5160808" cy="178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944" tIns="251968" rIns="440944" bIns="251968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200" kern="1200" dirty="0"/>
            <a:t>Рекурсия</a:t>
          </a:r>
          <a:endParaRPr lang="en-US" sz="6200" kern="1200" dirty="0"/>
        </a:p>
      </dsp:txBody>
      <dsp:txXfrm>
        <a:off x="53" y="18979"/>
        <a:ext cx="5160808" cy="1785600"/>
      </dsp:txXfrm>
    </dsp:sp>
    <dsp:sp modelId="{E78DD1A4-378A-45DF-BD44-6474375114FA}">
      <dsp:nvSpPr>
        <dsp:cNvPr id="0" name=""/>
        <dsp:cNvSpPr/>
      </dsp:nvSpPr>
      <dsp:spPr>
        <a:xfrm>
          <a:off x="1215450" y="1804580"/>
          <a:ext cx="2730016" cy="2723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A7C7E-A5F6-4003-B958-D088525A4D81}">
      <dsp:nvSpPr>
        <dsp:cNvPr id="0" name=""/>
        <dsp:cNvSpPr/>
      </dsp:nvSpPr>
      <dsp:spPr>
        <a:xfrm>
          <a:off x="5883375" y="18979"/>
          <a:ext cx="5160808" cy="178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944" tIns="251968" rIns="440944" bIns="251968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Goto</a:t>
          </a:r>
          <a:endParaRPr lang="en-US" sz="6200" kern="1200" dirty="0"/>
        </a:p>
      </dsp:txBody>
      <dsp:txXfrm>
        <a:off x="5883375" y="18979"/>
        <a:ext cx="5160808" cy="1785600"/>
      </dsp:txXfrm>
    </dsp:sp>
    <dsp:sp modelId="{E48A8D65-458D-47B9-9296-5F29ECB8B2BE}">
      <dsp:nvSpPr>
        <dsp:cNvPr id="0" name=""/>
        <dsp:cNvSpPr/>
      </dsp:nvSpPr>
      <dsp:spPr>
        <a:xfrm>
          <a:off x="7131620" y="1804580"/>
          <a:ext cx="2664318" cy="2723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521" b="15899"/>
          <a:stretch/>
        </p:blipFill>
        <p:spPr>
          <a:xfrm>
            <a:off x="0" y="-1"/>
            <a:ext cx="42037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970455" y="1894702"/>
            <a:ext cx="6760226" cy="2165607"/>
          </a:xfrm>
        </p:spPr>
        <p:txBody>
          <a:bodyPr anchor="b">
            <a:normAutofit/>
          </a:bodyPr>
          <a:lstStyle>
            <a:lvl1pPr algn="l">
              <a:defRPr sz="3400" cap="all" spc="300" baseline="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970454" y="4060310"/>
            <a:ext cx="6760226" cy="832965"/>
          </a:xfrm>
        </p:spPr>
        <p:txBody>
          <a:bodyPr/>
          <a:lstStyle>
            <a:lvl1pPr marL="0" indent="0" algn="l">
              <a:buNone/>
              <a:defRPr sz="2400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название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4233793" cy="68630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37704" y="4893275"/>
            <a:ext cx="876530" cy="8552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37138" y="6482492"/>
            <a:ext cx="1949450" cy="28901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4970590" y="4979008"/>
            <a:ext cx="4890102" cy="8080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ФИО выступающего,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55" y="1199256"/>
            <a:ext cx="2187725" cy="4963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27" y="1200779"/>
            <a:ext cx="2288493" cy="4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5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-6350" y="4562475"/>
            <a:ext cx="12192000" cy="229552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-6350" y="4562474"/>
            <a:ext cx="12192000" cy="22955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Дата 2"/>
          <p:cNvSpPr>
            <a:spLocks noGrp="1"/>
          </p:cNvSpPr>
          <p:nvPr>
            <p:ph type="dt" sz="half" idx="10"/>
          </p:nvPr>
        </p:nvSpPr>
        <p:spPr>
          <a:xfrm>
            <a:off x="831850" y="6356349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613" y="580611"/>
            <a:ext cx="2039837" cy="4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1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-1" b="15745"/>
          <a:stretch/>
        </p:blipFill>
        <p:spPr>
          <a:xfrm>
            <a:off x="-12700" y="-1"/>
            <a:ext cx="122047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794934" y="3386239"/>
            <a:ext cx="876530" cy="8552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5232" y="1545491"/>
            <a:ext cx="6757088" cy="1472143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53124" y="3282805"/>
            <a:ext cx="8929127" cy="28941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61" y="576376"/>
            <a:ext cx="2039837" cy="4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21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28356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725038"/>
            <a:ext cx="1655751" cy="3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3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Только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725038"/>
            <a:ext cx="1655751" cy="3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78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94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бума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-1" b="15745"/>
          <a:stretch/>
        </p:blipFill>
        <p:spPr>
          <a:xfrm>
            <a:off x="-12700" y="-1"/>
            <a:ext cx="122047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76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FDEA4-7D2A-4361-9620-8A737777F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D0A5BA-BC90-4C81-85A2-807C8E580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2F9F25-7A78-4658-8F40-1D557C65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2DFF3D-ECF8-4B5A-BFE5-3B4A531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940B69-0BD4-49C4-A176-9F4D9376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3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0" y="-1"/>
            <a:ext cx="12192000" cy="2540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25527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83756" y="2951692"/>
            <a:ext cx="876530" cy="8552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43280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246438"/>
            <a:ext cx="7287244" cy="32532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1200" y="64996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Дата 2"/>
          <p:cNvSpPr>
            <a:spLocks noGrp="1"/>
          </p:cNvSpPr>
          <p:nvPr>
            <p:ph type="dt" sz="half" idx="13"/>
          </p:nvPr>
        </p:nvSpPr>
        <p:spPr>
          <a:xfrm>
            <a:off x="149857" y="6499653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61" y="847309"/>
            <a:ext cx="2039837" cy="4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5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спи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0" y="-1"/>
            <a:ext cx="12192000" cy="2540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25527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43280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827633"/>
            <a:ext cx="4754795" cy="26720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6862763" y="3827558"/>
            <a:ext cx="4785540" cy="26716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983756" y="3742113"/>
            <a:ext cx="876530" cy="8552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56" y="2959147"/>
            <a:ext cx="5108575" cy="436563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3756" y="64928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Дата 2"/>
          <p:cNvSpPr>
            <a:spLocks noGrp="1"/>
          </p:cNvSpPr>
          <p:nvPr>
            <p:ph type="dt" sz="half" idx="15"/>
          </p:nvPr>
        </p:nvSpPr>
        <p:spPr>
          <a:xfrm>
            <a:off x="254499" y="6492874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61" y="847309"/>
            <a:ext cx="2039837" cy="4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2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оп.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521" b="15899"/>
          <a:stretch/>
        </p:blipFill>
        <p:spPr>
          <a:xfrm>
            <a:off x="-1" y="-1"/>
            <a:ext cx="4942703" cy="685800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0"/>
            <a:ext cx="4983892" cy="68630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199" y="680908"/>
            <a:ext cx="4061942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535612" y="6450227"/>
            <a:ext cx="4324825" cy="32951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086680" y="6450227"/>
            <a:ext cx="1795572" cy="329514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734658" y="2199349"/>
            <a:ext cx="876530" cy="8552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535613" y="2085975"/>
            <a:ext cx="6088062" cy="4270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655763" y="2085975"/>
            <a:ext cx="2990850" cy="4270375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4" name="Дата 2"/>
          <p:cNvSpPr>
            <a:spLocks noGrp="1"/>
          </p:cNvSpPr>
          <p:nvPr>
            <p:ph type="dt" sz="half" idx="10"/>
          </p:nvPr>
        </p:nvSpPr>
        <p:spPr>
          <a:xfrm>
            <a:off x="1655763" y="645349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61" y="847309"/>
            <a:ext cx="2039837" cy="4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0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-1" b="15745"/>
          <a:stretch/>
        </p:blipFill>
        <p:spPr>
          <a:xfrm>
            <a:off x="4597400" y="-1"/>
            <a:ext cx="75946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597400" y="0"/>
            <a:ext cx="75946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128656" y="1854714"/>
            <a:ext cx="876530" cy="8552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8656" y="197708"/>
            <a:ext cx="5131694" cy="1627916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8656" y="2203955"/>
            <a:ext cx="6585470" cy="397300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128656" y="6440684"/>
            <a:ext cx="4882610" cy="33905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11266" y="6440684"/>
            <a:ext cx="1870986" cy="339057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725038"/>
            <a:ext cx="1655751" cy="3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3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92"/>
          <a:stretch/>
        </p:blipFill>
        <p:spPr>
          <a:xfrm>
            <a:off x="0" y="-1"/>
            <a:ext cx="12192000" cy="141690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38199" y="1728062"/>
            <a:ext cx="876530" cy="8552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462319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4052" cy="454720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61" y="576376"/>
            <a:ext cx="2039837" cy="4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 без чер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92"/>
          <a:stretch/>
        </p:blipFill>
        <p:spPr>
          <a:xfrm>
            <a:off x="0" y="-1"/>
            <a:ext cx="12192000" cy="141690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462319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17133"/>
            <a:ext cx="11044052" cy="47556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61" y="576376"/>
            <a:ext cx="2039837" cy="4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0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Безбумаж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9529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725038"/>
            <a:ext cx="1655751" cy="3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на б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674"/>
          <a:stretch/>
        </p:blipFill>
        <p:spPr>
          <a:xfrm>
            <a:off x="0" y="-1"/>
            <a:ext cx="12192000" cy="2794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2882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971854" y="1046344"/>
            <a:ext cx="876530" cy="8552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2140550" y="2698275"/>
            <a:ext cx="4398550" cy="1048039"/>
          </a:xfrm>
        </p:spPr>
        <p:txBody>
          <a:bodyPr>
            <a:normAutofit/>
          </a:bodyPr>
          <a:lstStyle>
            <a:lvl1pPr>
              <a:defRPr sz="35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6394" y="1491963"/>
            <a:ext cx="5925858" cy="468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5520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55206"/>
            <a:ext cx="2743200" cy="365125"/>
          </a:xfrm>
          <a:prstGeom prst="rect">
            <a:avLst/>
          </a:prstGeom>
        </p:spPr>
        <p:txBody>
          <a:bodyPr/>
          <a:lstStyle/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56301" y="936625"/>
            <a:ext cx="4695224" cy="338138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66485" y="645520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DB37641-1902-4E88-82F1-6BB65ADB8672}" type="datetimeFigureOut">
              <a:rPr lang="en-US" smtClean="0"/>
              <a:t>10/14/2023</a:t>
            </a:fld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420564"/>
            <a:ext cx="1655751" cy="3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7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10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440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</a:t>
            </a:r>
          </a:p>
          <a:p>
            <a:pPr lvl="4"/>
            <a:r>
              <a:rPr lang="ru-RU" dirty="0"/>
              <a:t>Пятый</a:t>
            </a:r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901880" y="6455135"/>
            <a:ext cx="1980371" cy="268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EAEAE"/>
                </a:solidFill>
              </a:defRPr>
            </a:lvl1pPr>
          </a:lstStyle>
          <a:p>
            <a:fld id="{51AF4690-8ABF-46D1-B00D-63FF89A73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17C615-FBDE-495C-BF3E-EEDAA46A7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циклические операции В 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Wolfram Mathematica</a:t>
            </a:r>
            <a:endParaRPr lang="en-US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D0D8DA58-253D-4542-B657-01F1193E6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2A9ED7A-29CC-40AE-960D-EA481E2DA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14.10.2023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6406001-944C-4296-B3D9-A1A0F3248C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Группа 0А22</a:t>
            </a:r>
          </a:p>
          <a:p>
            <a:r>
              <a:rPr lang="ru-RU" dirty="0"/>
              <a:t>Бекбаев А.А.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3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E68F2-84E5-4FE2-8053-EB7991E9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 прохождения Летней Учебной Практики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AFA3EF-A098-463A-8141-EF93FE312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проведения Летней учебной практики студенты первого курса приобретают навыки работы в пакете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Wolfram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Mathematica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Wolfram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Mathematica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это один из лидеров среди пакетов аналитической математики.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Задачами практики являются следующие: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ознакомление с базовыми возможностями пакета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Wolfram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Mathematica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решение различных математических и физических задач, как в аналитическом виде, так и в численном;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построение графиков различных видов, как по аналитическим функциям, так и по табличным данным;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введение в обработку физических данных.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2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40895-0104-4430-85CB-7F0EF125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Выбранные Языки программирования</a:t>
            </a:r>
            <a:endParaRPr lang="en-US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3CFED3A-53E1-4D64-B270-53CC4758D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469783"/>
              </p:ext>
            </p:extLst>
          </p:nvPr>
        </p:nvGraphicFramePr>
        <p:xfrm>
          <a:off x="838200" y="1825625"/>
          <a:ext cx="11044238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662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697EC88-CAD4-4C12-99CF-F50E363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Циклические операции</a:t>
            </a:r>
            <a:endParaRPr lang="en-US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BA8AC2D-5716-4871-A477-A8F7255EE5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Что это такое? Зачем это нужно?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ECF628-6FCC-4874-AEAC-660F0440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99" y="3921012"/>
            <a:ext cx="2523067" cy="25230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4B7B99-B63D-45A5-9708-7461DF1BF1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97" y="2816211"/>
            <a:ext cx="3921125" cy="39211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8D81D6-AEFB-43BB-AC72-87BD5F02F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40" y="3921012"/>
            <a:ext cx="4798109" cy="27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8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4B65C-D4E7-428D-AB91-D2A08EA9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Типы циклов</a:t>
            </a:r>
            <a:endParaRPr lang="en-US" dirty="0"/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A8F8079C-1029-422F-BFB8-46223D46F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55342"/>
              </p:ext>
            </p:extLst>
          </p:nvPr>
        </p:nvGraphicFramePr>
        <p:xfrm>
          <a:off x="838199" y="1938867"/>
          <a:ext cx="10600268" cy="3564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67">
                  <a:extLst>
                    <a:ext uri="{9D8B030D-6E8A-4147-A177-3AD203B41FA5}">
                      <a16:colId xmlns:a16="http://schemas.microsoft.com/office/drawing/2014/main" val="3817363334"/>
                    </a:ext>
                  </a:extLst>
                </a:gridCol>
                <a:gridCol w="2650067">
                  <a:extLst>
                    <a:ext uri="{9D8B030D-6E8A-4147-A177-3AD203B41FA5}">
                      <a16:colId xmlns:a16="http://schemas.microsoft.com/office/drawing/2014/main" val="461416090"/>
                    </a:ext>
                  </a:extLst>
                </a:gridCol>
                <a:gridCol w="2650067">
                  <a:extLst>
                    <a:ext uri="{9D8B030D-6E8A-4147-A177-3AD203B41FA5}">
                      <a16:colId xmlns:a16="http://schemas.microsoft.com/office/drawing/2014/main" val="3892661676"/>
                    </a:ext>
                  </a:extLst>
                </a:gridCol>
                <a:gridCol w="2650067">
                  <a:extLst>
                    <a:ext uri="{9D8B030D-6E8A-4147-A177-3AD203B41FA5}">
                      <a16:colId xmlns:a16="http://schemas.microsoft.com/office/drawing/2014/main" val="1784597175"/>
                    </a:ext>
                  </a:extLst>
                </a:gridCol>
              </a:tblGrid>
              <a:tr h="972595">
                <a:tc>
                  <a:txBody>
                    <a:bodyPr/>
                    <a:lstStyle/>
                    <a:p>
                      <a:r>
                        <a:rPr lang="ru-RU" dirty="0"/>
                        <a:t>Пакеты/ЯП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Цикл с предусловием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Цикл с постусловием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Цикл с параметром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26782"/>
                  </a:ext>
                </a:extLst>
              </a:tr>
              <a:tr h="863957">
                <a:tc>
                  <a:txBody>
                    <a:bodyPr/>
                    <a:lstStyle/>
                    <a:p>
                      <a:r>
                        <a:rPr lang="en-US" dirty="0"/>
                        <a:t>Mathematica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Do,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72236"/>
                  </a:ext>
                </a:extLst>
              </a:tr>
              <a:tr h="863957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07168"/>
                  </a:ext>
                </a:extLst>
              </a:tr>
              <a:tr h="863957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for, do while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51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733D4-D4A3-41DE-A000-442BEAD8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2F54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Другие методы реализации циклических операций </a:t>
            </a:r>
            <a:endParaRPr lang="en-US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5AE8D40-9FCB-4358-B3FD-4C701E1F0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178304"/>
              </p:ext>
            </p:extLst>
          </p:nvPr>
        </p:nvGraphicFramePr>
        <p:xfrm>
          <a:off x="838200" y="1825625"/>
          <a:ext cx="11044238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12A217-66C4-4BE2-9BB0-AD97A73A43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884750"/>
            <a:ext cx="2294466" cy="2294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F8F78D-A09F-43F0-9510-5983F1B96A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CFCFB"/>
              </a:clrFrom>
              <a:clrTo>
                <a:srgbClr val="FCFC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" b="6270"/>
          <a:stretch/>
        </p:blipFill>
        <p:spPr>
          <a:xfrm>
            <a:off x="7457959" y="3696498"/>
            <a:ext cx="3685117" cy="24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4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11B5DA-0CEA-4FCC-8A03-0B7F86BA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Вложенные циклы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0A6E65-4AC2-46B1-AB72-B404C0EB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007" y="4453466"/>
            <a:ext cx="4185422" cy="2270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21A743-6485-4574-909E-9968BDC26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6" y="2313113"/>
            <a:ext cx="6848065" cy="19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5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E5FE2-A295-4025-923F-6F395B07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272287-3E96-4B1F-A236-EFC4026F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A24BC2-A6FC-4140-A4EF-BA83E0AE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2617"/>
      </p:ext>
    </p:extLst>
  </p:cSld>
  <p:clrMapOvr>
    <a:masterClrMapping/>
  </p:clrMapOvr>
</p:sld>
</file>

<file path=ppt/theme/theme1.xml><?xml version="1.0" encoding="utf-8"?>
<a:theme xmlns:a="http://schemas.openxmlformats.org/drawingml/2006/main" name="SHABLON_IYATSH (1)">
  <a:themeElements>
    <a:clrScheme name="ИЯТШ ТПУ">
      <a:dk1>
        <a:sysClr val="windowText" lastClr="000000"/>
      </a:dk1>
      <a:lt1>
        <a:sysClr val="window" lastClr="FFFFFF"/>
      </a:lt1>
      <a:dk2>
        <a:srgbClr val="6C6D6C"/>
      </a:dk2>
      <a:lt2>
        <a:srgbClr val="E7E6E6"/>
      </a:lt2>
      <a:accent1>
        <a:srgbClr val="0096FF"/>
      </a:accent1>
      <a:accent2>
        <a:srgbClr val="28BE46"/>
      </a:accent2>
      <a:accent3>
        <a:srgbClr val="FF4460"/>
      </a:accent3>
      <a:accent4>
        <a:srgbClr val="FFB600"/>
      </a:accent4>
      <a:accent5>
        <a:srgbClr val="6573FF"/>
      </a:accent5>
      <a:accent6>
        <a:srgbClr val="76B729"/>
      </a:accent6>
      <a:hlink>
        <a:srgbClr val="00B0F0"/>
      </a:hlink>
      <a:folHlink>
        <a:srgbClr val="0082B0"/>
      </a:folHlink>
    </a:clrScheme>
    <a:fontScheme name="ТПУ202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_ИЯТШ_ТПУ_бумага_2022" id="{31939DB0-2D54-4960-A739-6741E082C057}" vid="{D5E9DD7D-72E2-4765-BE40-049E37B20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167</Words>
  <Application>Microsoft Office PowerPoint</Application>
  <PresentationFormat>Широкоэкранный</PresentationFormat>
  <Paragraphs>42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Symbol</vt:lpstr>
      <vt:lpstr>Times New Roman</vt:lpstr>
      <vt:lpstr>Verdana</vt:lpstr>
      <vt:lpstr>Wingdings</vt:lpstr>
      <vt:lpstr>SHABLON_IYATSH (1)</vt:lpstr>
      <vt:lpstr>циклические операции В Wolfram Mathematica</vt:lpstr>
      <vt:lpstr>Цели И задачи прохождения Летней Учебной Практики</vt:lpstr>
      <vt:lpstr>Выбранные Языки программирования</vt:lpstr>
      <vt:lpstr>Циклические операции</vt:lpstr>
      <vt:lpstr>Основные Типы циклов</vt:lpstr>
      <vt:lpstr>Другие методы реализации циклических операций </vt:lpstr>
      <vt:lpstr>Вложенные циклы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циклические операции В Wolfram Mathematica</dc:title>
  <dc:creator>Бекбаев Асхат</dc:creator>
  <cp:lastModifiedBy>Бекбаев Асхат</cp:lastModifiedBy>
  <cp:revision>1</cp:revision>
  <dcterms:created xsi:type="dcterms:W3CDTF">2023-10-13T18:44:40Z</dcterms:created>
  <dcterms:modified xsi:type="dcterms:W3CDTF">2023-10-13T19:52:33Z</dcterms:modified>
</cp:coreProperties>
</file>